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James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d3b2b972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d3b2b97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James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9d3b2b972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9d3b2b972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Kyle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9d3b2b972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9d3b2b972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Kyle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d3b2b972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d3b2b972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Sarah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9d3b2b972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9d3b2b972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Jack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9d3b2b972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9d3b2b972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Aaron Dorrance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d3b2b972d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d3b2b972d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Aaron Dorrance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9d3b2b972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9d3b2b972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James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Settlers of Stepán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Aaron Dorrance, Jack Edwards, Kyle Hilbert, Sarah Holtz, James Libbey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3829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Settlers of Catan is a multiplayer board game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Players “settlers” attempt to build and develop cities through trading and acquiring resources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would like to design and build an electronic version, which will improve upon the game’s current flaws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2086" y="1152471"/>
            <a:ext cx="4630211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Description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Notable difficulties do exist, which increase game difficulty.  Ideally, these difficulties will be addressed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Determining a strong starting position can be difficult for beginners, placing them at an early disadvantage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Players commonly forget to collect resources when their number is rolled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Rules mistakes are not uncommon, but are incredibly difficult to correct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Pieces are incredibly easy to lose, which nearly ruins gameplay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Proposed Solution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an automated board, which will facilitate most game functions such as...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Select automated starting positions - “Quick Start”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Die rolling system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Automatic resource distribution/management system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Including “Longest Road” and “Largest Army”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Easier construction of roads, settlements, and cities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“Failsafes” to prevent rule breaks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Demonstrated Features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The aforementioned features resolve the problems: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"Quick Start" helps new players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Automatic resources stops forgetfulness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"Failsafes" prevent accidental rules violations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Small pieces are eliminated</a:t>
            </a:r>
            <a:endParaRPr sz="2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Available Technologies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017725"/>
            <a:ext cx="8520600" cy="367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</a:pPr>
            <a:r>
              <a:rPr lang="en">
                <a:solidFill>
                  <a:srgbClr val="434343"/>
                </a:solidFill>
              </a:rPr>
              <a:t>Player input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Buttons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Switches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Joystick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</a:pPr>
            <a:r>
              <a:rPr lang="en">
                <a:solidFill>
                  <a:srgbClr val="434343"/>
                </a:solidFill>
              </a:rPr>
              <a:t>Individual resource display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LCDs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</a:pPr>
            <a:r>
              <a:rPr lang="en">
                <a:solidFill>
                  <a:srgbClr val="434343"/>
                </a:solidFill>
              </a:rPr>
              <a:t>Internal processing of the rules and board state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PIC microcontrollers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[code]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Raspberry Pi? (for distributed I/O or processing)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●"/>
            </a:pPr>
            <a:r>
              <a:rPr lang="en">
                <a:solidFill>
                  <a:srgbClr val="434343"/>
                </a:solidFill>
              </a:rPr>
              <a:t>The game board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LEDs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7 Segment Displays</a:t>
            </a:r>
            <a:endParaRPr>
              <a:solidFill>
                <a:srgbClr val="434343"/>
              </a:solidFill>
            </a:endParaRPr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</a:pPr>
            <a:r>
              <a:rPr lang="en">
                <a:solidFill>
                  <a:srgbClr val="434343"/>
                </a:solidFill>
              </a:rPr>
              <a:t>3D Printer? or other custom plastic for enclosure</a:t>
            </a:r>
            <a:endParaRPr>
              <a:solidFill>
                <a:srgbClr val="434343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2289" y="0"/>
            <a:ext cx="653942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Engineering Content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9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Player Input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Circuit with all the buttons, switch, and joysticks that the player can interact with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Connecting all the input to </a:t>
            </a:r>
            <a:r>
              <a:rPr lang="en"/>
              <a:t>intermediate</a:t>
            </a:r>
            <a:r>
              <a:rPr lang="en"/>
              <a:t> Microcontrollers (To have enough pins)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Main Controller/Computer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Receives</a:t>
            </a:r>
            <a:r>
              <a:rPr lang="en"/>
              <a:t> the input from input Microcontrollers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Keeps track of game state and game rules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Prints to </a:t>
            </a:r>
            <a:r>
              <a:rPr lang="en"/>
              <a:t>individual</a:t>
            </a:r>
            <a:r>
              <a:rPr lang="en"/>
              <a:t> player display through I</a:t>
            </a:r>
            <a:r>
              <a:rPr baseline="30000" lang="en"/>
              <a:t>2</a:t>
            </a:r>
            <a:r>
              <a:rPr lang="en"/>
              <a:t>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Controllers</a:t>
            </a:r>
            <a:r>
              <a:rPr lang="en"/>
              <a:t> output Microcontrollers through I</a:t>
            </a:r>
            <a:r>
              <a:rPr baseline="30000" lang="en"/>
              <a:t>2</a:t>
            </a:r>
            <a:r>
              <a:rPr lang="en"/>
              <a:t>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Individual</a:t>
            </a:r>
            <a:r>
              <a:rPr lang="en"/>
              <a:t> Player display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LCD screen which displays resource and card info of each of the players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Game Board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LEDs that mark roads and settlements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MOAR LEDs and 7 segment displays that mark tiles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intermediate </a:t>
            </a:r>
            <a:r>
              <a:rPr lang="en"/>
              <a:t>Microcontrollers</a:t>
            </a:r>
            <a:r>
              <a:rPr lang="en"/>
              <a:t> to interface with all these (To have enough pins)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Improving an existing design with substantial flaws in practical use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be broken up into reasonable functional blocks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 challenges: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Large-scale output, efficiency of microcontroller I/O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Control mechanisms, distribution of per-player controls vs. per-game controls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Physical design is important in this application, PCB design has to be meticulous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User interface is top priority; selection of microcontrollers and interface components must be optimized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